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orges le co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29" y="6195144"/>
            <a:ext cx="487363" cy="48736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080" y="-1"/>
            <a:ext cx="12182920" cy="6858001"/>
            <a:chOff x="9080" y="-1"/>
            <a:chExt cx="12182920" cy="6858001"/>
          </a:xfrm>
        </p:grpSpPr>
        <p:grpSp>
          <p:nvGrpSpPr>
            <p:cNvPr id="7" name="Group 6"/>
            <p:cNvGrpSpPr/>
            <p:nvPr/>
          </p:nvGrpSpPr>
          <p:grpSpPr>
            <a:xfrm>
              <a:off x="9080" y="-1"/>
              <a:ext cx="12182920" cy="6858001"/>
              <a:chOff x="9080" y="-1"/>
              <a:chExt cx="12182920" cy="685800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0" y="-1"/>
                <a:ext cx="12182920" cy="685800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pic>
          <p:sp>
            <p:nvSpPr>
              <p:cNvPr id="5" name="TextBox 4"/>
              <p:cNvSpPr txBox="1"/>
              <p:nvPr/>
            </p:nvSpPr>
            <p:spPr>
              <a:xfrm>
                <a:off x="819510" y="1570008"/>
                <a:ext cx="3114136" cy="7078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Ge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rges le </a:t>
                </a:r>
                <a:endParaRPr lang="en-GB" sz="4000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2311879" y="5788325"/>
              <a:ext cx="2484408" cy="73324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5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50</TotalTime>
  <Words>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Comic Sans MS</vt:lpstr>
      <vt:lpstr>Wingdings 2</vt:lpstr>
      <vt:lpstr>Quotable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Nichol, Candice (ASD-S)</dc:creator>
  <cp:lastModifiedBy>Nichol, Candice (ASD-S)</cp:lastModifiedBy>
  <cp:revision>4</cp:revision>
  <dcterms:created xsi:type="dcterms:W3CDTF">2017-05-26T18:52:38Z</dcterms:created>
  <dcterms:modified xsi:type="dcterms:W3CDTF">2017-05-26T19:52:11Z</dcterms:modified>
</cp:coreProperties>
</file>